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5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6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7" r:id="rId2"/>
    <p:sldMasterId id="2147483656" r:id="rId3"/>
    <p:sldMasterId id="2147483662" r:id="rId4"/>
    <p:sldMasterId id="2147483668" r:id="rId5"/>
    <p:sldMasterId id="2147483674" r:id="rId6"/>
    <p:sldMasterId id="2147483680" r:id="rId7"/>
  </p:sldMasterIdLst>
  <p:notesMasterIdLst>
    <p:notesMasterId r:id="rId14"/>
  </p:notesMasterIdLst>
  <p:handoutMasterIdLst>
    <p:handoutMasterId r:id="rId15"/>
  </p:handoutMasterIdLst>
  <p:sldIdLst>
    <p:sldId id="256" r:id="rId8"/>
    <p:sldId id="259" r:id="rId9"/>
    <p:sldId id="292" r:id="rId10"/>
    <p:sldId id="298" r:id="rId11"/>
    <p:sldId id="299" r:id="rId12"/>
    <p:sldId id="300" r:id="rId1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642">
          <p15:clr>
            <a:srgbClr val="A4A3A4"/>
          </p15:clr>
        </p15:guide>
        <p15:guide id="2" orient="horz" pos="1231">
          <p15:clr>
            <a:srgbClr val="A4A3A4"/>
          </p15:clr>
        </p15:guide>
        <p15:guide id="3" pos="5531">
          <p15:clr>
            <a:srgbClr val="A4A3A4"/>
          </p15:clr>
        </p15:guide>
        <p15:guide id="4" pos="36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B8D"/>
    <a:srgbClr val="C9F0FF"/>
    <a:srgbClr val="FFF0FF"/>
    <a:srgbClr val="00ACF0"/>
    <a:srgbClr val="00ACF2"/>
    <a:srgbClr val="9DCFE2"/>
    <a:srgbClr val="7ABFDA"/>
    <a:srgbClr val="D1254C"/>
    <a:srgbClr val="8282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07" autoAdjust="0"/>
    <p:restoredTop sz="97376" autoAdjust="0"/>
  </p:normalViewPr>
  <p:slideViewPr>
    <p:cSldViewPr snapToGrid="0" snapToObjects="1" showGuides="1">
      <p:cViewPr varScale="1">
        <p:scale>
          <a:sx n="112" d="100"/>
          <a:sy n="112" d="100"/>
        </p:scale>
        <p:origin x="-488" y="-104"/>
      </p:cViewPr>
      <p:guideLst>
        <p:guide orient="horz" pos="3642"/>
        <p:guide orient="horz" pos="1231"/>
        <p:guide pos="5531"/>
        <p:guide pos="3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6" d="100"/>
          <a:sy n="86" d="100"/>
        </p:scale>
        <p:origin x="-373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2.xml"/><Relationship Id="rId20" Type="http://schemas.openxmlformats.org/officeDocument/2006/relationships/tableStyles" Target="tableStyles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2E9BE-7027-2F47-92AF-757090987D63}" type="datetime1">
              <a:rPr lang="fr-FR" smtClean="0"/>
              <a:pPr/>
              <a:t>02/12/14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6EF78-535F-3549-8D69-3A74B7829AA3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0942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2321C-3F0E-C74E-9EFB-96211E3101DF}" type="datetime1">
              <a:rPr lang="fr-FR" smtClean="0"/>
              <a:pPr/>
              <a:t>02/12/14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0CD55-A4D8-E64A-B113-C8076B51AD9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1895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0CD55-A4D8-E64A-B113-C8076B51AD92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770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0CD55-A4D8-E64A-B113-C8076B51AD92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770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0CD55-A4D8-E64A-B113-C8076B51AD92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1827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0CD55-A4D8-E64A-B113-C8076B51AD92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90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0CD55-A4D8-E64A-B113-C8076B51AD92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535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500" y="3060001"/>
            <a:ext cx="7295963" cy="1197040"/>
          </a:xfrm>
        </p:spPr>
        <p:txBody>
          <a:bodyPr anchor="t"/>
          <a:lstStyle>
            <a:lvl1pPr algn="l">
              <a:lnSpc>
                <a:spcPts val="4200"/>
              </a:lnSpc>
              <a:defRPr sz="4200" b="1" cap="none"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84500" y="4279357"/>
            <a:ext cx="7299500" cy="57658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000" b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pic>
        <p:nvPicPr>
          <p:cNvPr id="7" name="Image 6" descr="CGET_marianne 300 dpi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88" y="358775"/>
            <a:ext cx="2131666" cy="147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265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64000" y="1980002"/>
            <a:ext cx="7920000" cy="3973123"/>
          </a:xfrm>
          <a:prstGeom prst="rect">
            <a:avLst/>
          </a:prstGeom>
        </p:spPr>
        <p:txBody>
          <a:bodyPr bIns="180000">
            <a:noAutofit/>
          </a:bodyPr>
          <a:lstStyle>
            <a:lvl1pPr marL="0" indent="0">
              <a:buFont typeface="Arial"/>
              <a:buNone/>
              <a:defRPr/>
            </a:lvl1pPr>
            <a:lvl2pPr marL="0" indent="0">
              <a:buNone/>
              <a:defRPr>
                <a:solidFill>
                  <a:schemeClr val="accent2"/>
                </a:solidFill>
              </a:defRPr>
            </a:lvl2pPr>
            <a:lvl3pPr marL="0" indent="0">
              <a:buNone/>
              <a:defRPr/>
            </a:lvl3pPr>
            <a:lvl4pPr marL="432000" indent="-140400">
              <a:buFont typeface="Arial"/>
              <a:buChar char="•"/>
              <a:defRPr/>
            </a:lvl4pPr>
            <a:lvl5pPr marL="907200" indent="-194400">
              <a:buFont typeface="Lucida Grande"/>
              <a:buChar char="-"/>
              <a:defRPr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544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Graphiqu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65793" y="1971675"/>
            <a:ext cx="3815996" cy="3816000"/>
          </a:xfrm>
          <a:prstGeom prst="rect">
            <a:avLst/>
          </a:prstGeom>
        </p:spPr>
        <p:txBody>
          <a:bodyPr bIns="0"/>
          <a:lstStyle>
            <a:lvl1pPr marL="0" indent="0">
              <a:buNone/>
              <a:defRPr sz="2400"/>
            </a:lvl1pPr>
            <a:lvl2pPr marL="0" indent="0">
              <a:buNone/>
              <a:defRPr sz="1800">
                <a:solidFill>
                  <a:schemeClr val="accent2"/>
                </a:solidFill>
              </a:defRPr>
            </a:lvl2pPr>
            <a:lvl3pPr>
              <a:buNone/>
              <a:defRPr sz="1600"/>
            </a:lvl3pPr>
            <a:lvl4pPr>
              <a:defRPr sz="1600"/>
            </a:lvl4pPr>
            <a:lvl5pPr marL="907200" indent="-194400">
              <a:buFont typeface="Lucida Grande"/>
              <a:buChar char="-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68449" y="1971675"/>
            <a:ext cx="3815996" cy="3816000"/>
          </a:xfrm>
          <a:prstGeom prst="rect">
            <a:avLst/>
          </a:prstGeom>
        </p:spPr>
        <p:txBody>
          <a:bodyPr bIns="0"/>
          <a:lstStyle>
            <a:lvl1pPr marL="0" indent="0">
              <a:buNone/>
              <a:defRPr sz="2400"/>
            </a:lvl1pPr>
            <a:lvl2pPr marL="0" indent="0">
              <a:buNone/>
              <a:defRPr sz="1800">
                <a:solidFill>
                  <a:schemeClr val="accent2"/>
                </a:solidFill>
              </a:defRPr>
            </a:lvl2pPr>
            <a:lvl3pPr>
              <a:buNone/>
              <a:defRPr sz="1600"/>
            </a:lvl3pPr>
            <a:lvl4pPr>
              <a:defRPr sz="1600"/>
            </a:lvl4pPr>
            <a:lvl5pPr marL="907200" indent="-194400">
              <a:buFont typeface="Lucida Grande"/>
              <a:buChar char="-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7022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581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6471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ébut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360000" y="358775"/>
            <a:ext cx="8461375" cy="559435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7039" y="2562160"/>
            <a:ext cx="6813681" cy="12173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200" cap="none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9093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64000" y="1980002"/>
            <a:ext cx="7920000" cy="3973123"/>
          </a:xfrm>
          <a:prstGeom prst="rect">
            <a:avLst/>
          </a:prstGeom>
        </p:spPr>
        <p:txBody>
          <a:bodyPr bIns="180000">
            <a:noAutofit/>
          </a:bodyPr>
          <a:lstStyle>
            <a:lvl1pPr marL="0" indent="0">
              <a:buFont typeface="Arial"/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432000" indent="-140400">
              <a:buFont typeface="Arial"/>
              <a:buChar char="•"/>
              <a:defRPr/>
            </a:lvl4pPr>
            <a:lvl5pPr marL="907200" indent="-194400">
              <a:buFont typeface="Lucida Grande"/>
              <a:buChar char="-"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5843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Graphiqu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65793" y="1971675"/>
            <a:ext cx="3815996" cy="3816000"/>
          </a:xfrm>
          <a:prstGeom prst="rect">
            <a:avLst/>
          </a:prstGeom>
        </p:spPr>
        <p:txBody>
          <a:bodyPr bIns="0"/>
          <a:lstStyle>
            <a:lvl1pPr marL="0" indent="0">
              <a:buNone/>
              <a:defRPr sz="2400"/>
            </a:lvl1pPr>
            <a:lvl2pPr marL="0" indent="0">
              <a:buNone/>
              <a:defRPr sz="1800"/>
            </a:lvl2pPr>
            <a:lvl3pPr>
              <a:buNone/>
              <a:defRPr sz="1600"/>
            </a:lvl3pPr>
            <a:lvl4pPr>
              <a:defRPr sz="1600"/>
            </a:lvl4pPr>
            <a:lvl5pPr marL="907200" indent="-194400">
              <a:buFont typeface="Lucida Grande"/>
              <a:buChar char="-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68449" y="1971675"/>
            <a:ext cx="3815996" cy="3816000"/>
          </a:xfrm>
          <a:prstGeom prst="rect">
            <a:avLst/>
          </a:prstGeom>
        </p:spPr>
        <p:txBody>
          <a:bodyPr bIns="0"/>
          <a:lstStyle>
            <a:lvl1pPr marL="0" indent="0">
              <a:buNone/>
              <a:defRPr sz="2400"/>
            </a:lvl1pPr>
            <a:lvl2pPr marL="0" indent="0">
              <a:buNone/>
              <a:defRPr sz="1800"/>
            </a:lvl2pPr>
            <a:lvl3pPr>
              <a:buNone/>
              <a:defRPr sz="1600"/>
            </a:lvl3pPr>
            <a:lvl4pPr>
              <a:defRPr sz="1600"/>
            </a:lvl4pPr>
            <a:lvl5pPr marL="907200" indent="-194400">
              <a:buFont typeface="Lucida Grande"/>
              <a:buChar char="-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59195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77236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00735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ébut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360000" y="358775"/>
            <a:ext cx="8461375" cy="55943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7039" y="2562160"/>
            <a:ext cx="6813681" cy="12173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200" cap="none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334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64000" y="1980002"/>
            <a:ext cx="7920000" cy="397312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4400"/>
              </a:spcBef>
              <a:spcAft>
                <a:spcPts val="0"/>
              </a:spcAft>
              <a:buFont typeface="Arial"/>
              <a:buNone/>
              <a:defRPr sz="2400" b="0"/>
            </a:lvl1pPr>
            <a:lvl2pPr marL="0" indent="0">
              <a:buNone/>
              <a:defRPr sz="2400" b="0"/>
            </a:lvl2pPr>
            <a:lvl3pPr marL="0" indent="0">
              <a:buNone/>
              <a:defRPr sz="2400" b="0"/>
            </a:lvl3pPr>
            <a:lvl4pPr marL="432000" indent="-140400">
              <a:buFont typeface="Arial"/>
              <a:buChar char="•"/>
              <a:defRPr sz="2400" b="0"/>
            </a:lvl4pPr>
            <a:lvl5pPr marL="907200" indent="-194400">
              <a:buFont typeface="Lucida Grande"/>
              <a:buChar char="-"/>
              <a:defRPr sz="2400" b="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87301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64000" y="1980002"/>
            <a:ext cx="7920000" cy="3973123"/>
          </a:xfrm>
          <a:prstGeom prst="rect">
            <a:avLst/>
          </a:prstGeom>
        </p:spPr>
        <p:txBody>
          <a:bodyPr bIns="180000">
            <a:noAutofit/>
          </a:bodyPr>
          <a:lstStyle>
            <a:lvl1pPr marL="0" indent="0">
              <a:buFont typeface="Arial"/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432000" indent="-140400">
              <a:buFont typeface="Arial"/>
              <a:buChar char="•"/>
              <a:defRPr/>
            </a:lvl4pPr>
            <a:lvl5pPr marL="907200" indent="-194400">
              <a:buFont typeface="Lucida Grande"/>
              <a:buChar char="-"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89661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Graphiqu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65793" y="1971675"/>
            <a:ext cx="3815996" cy="3816000"/>
          </a:xfrm>
          <a:prstGeom prst="rect">
            <a:avLst/>
          </a:prstGeom>
        </p:spPr>
        <p:txBody>
          <a:bodyPr bIns="0"/>
          <a:lstStyle>
            <a:lvl1pPr marL="0" indent="0">
              <a:buNone/>
              <a:defRPr sz="2400"/>
            </a:lvl1pPr>
            <a:lvl2pPr marL="0" indent="0">
              <a:buNone/>
              <a:defRPr sz="1800"/>
            </a:lvl2pPr>
            <a:lvl3pPr>
              <a:buNone/>
              <a:defRPr sz="1600"/>
            </a:lvl3pPr>
            <a:lvl4pPr>
              <a:defRPr sz="1600"/>
            </a:lvl4pPr>
            <a:lvl5pPr marL="907200" indent="-194400">
              <a:buFont typeface="Lucida Grande"/>
              <a:buChar char="-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68449" y="1971675"/>
            <a:ext cx="3815996" cy="3816000"/>
          </a:xfrm>
          <a:prstGeom prst="rect">
            <a:avLst/>
          </a:prstGeom>
        </p:spPr>
        <p:txBody>
          <a:bodyPr bIns="0"/>
          <a:lstStyle>
            <a:lvl1pPr marL="0" indent="0">
              <a:buNone/>
              <a:defRPr sz="2400"/>
            </a:lvl1pPr>
            <a:lvl2pPr marL="0" indent="0">
              <a:buNone/>
              <a:defRPr sz="1800"/>
            </a:lvl2pPr>
            <a:lvl3pPr>
              <a:buNone/>
              <a:defRPr sz="1600"/>
            </a:lvl3pPr>
            <a:lvl4pPr>
              <a:defRPr sz="1600"/>
            </a:lvl4pPr>
            <a:lvl5pPr marL="907200" indent="-194400">
              <a:buFont typeface="Lucida Grande"/>
              <a:buChar char="-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80638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69418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81358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ébut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360000" y="358775"/>
            <a:ext cx="8461375" cy="5594350"/>
          </a:xfrm>
          <a:prstGeom prst="rect">
            <a:avLst/>
          </a:prstGeom>
          <a:solidFill>
            <a:srgbClr val="F49E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7039" y="2562160"/>
            <a:ext cx="6813681" cy="12173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200" cap="none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76341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64000" y="1980002"/>
            <a:ext cx="7920000" cy="3973123"/>
          </a:xfrm>
          <a:prstGeom prst="rect">
            <a:avLst/>
          </a:prstGeom>
        </p:spPr>
        <p:txBody>
          <a:bodyPr bIns="180000">
            <a:noAutofit/>
          </a:bodyPr>
          <a:lstStyle>
            <a:lvl1pPr marL="0" indent="0">
              <a:buFont typeface="Arial"/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432000" indent="-140400">
              <a:buFont typeface="Arial"/>
              <a:buChar char="•"/>
              <a:defRPr/>
            </a:lvl4pPr>
            <a:lvl5pPr marL="907200" indent="-194400">
              <a:buFont typeface="Lucida Grande"/>
              <a:buChar char="-"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07631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Graphiqu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65793" y="1971675"/>
            <a:ext cx="3815996" cy="3816000"/>
          </a:xfrm>
          <a:prstGeom prst="rect">
            <a:avLst/>
          </a:prstGeom>
        </p:spPr>
        <p:txBody>
          <a:bodyPr bIns="0"/>
          <a:lstStyle>
            <a:lvl1pPr marL="0" indent="0">
              <a:buNone/>
              <a:defRPr sz="2400"/>
            </a:lvl1pPr>
            <a:lvl2pPr marL="0" indent="0">
              <a:buNone/>
              <a:defRPr sz="1800"/>
            </a:lvl2pPr>
            <a:lvl3pPr>
              <a:buNone/>
              <a:defRPr sz="1600"/>
            </a:lvl3pPr>
            <a:lvl4pPr>
              <a:defRPr sz="1600"/>
            </a:lvl4pPr>
            <a:lvl5pPr marL="907200" indent="-194400">
              <a:buFont typeface="Lucida Grande"/>
              <a:buChar char="-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68449" y="1971675"/>
            <a:ext cx="3815996" cy="3816000"/>
          </a:xfrm>
          <a:prstGeom prst="rect">
            <a:avLst/>
          </a:prstGeom>
        </p:spPr>
        <p:txBody>
          <a:bodyPr bIns="0"/>
          <a:lstStyle>
            <a:lvl1pPr marL="0" indent="0">
              <a:buNone/>
              <a:defRPr sz="2400"/>
            </a:lvl1pPr>
            <a:lvl2pPr marL="0" indent="0">
              <a:buNone/>
              <a:defRPr sz="1800"/>
            </a:lvl2pPr>
            <a:lvl3pPr>
              <a:buNone/>
              <a:defRPr sz="1600"/>
            </a:lvl3pPr>
            <a:lvl4pPr>
              <a:defRPr sz="1600"/>
            </a:lvl4pPr>
            <a:lvl5pPr marL="907200" indent="-194400">
              <a:buFont typeface="Lucida Grande"/>
              <a:buChar char="-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31666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25569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99831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ébut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360000" y="358775"/>
            <a:ext cx="8461375" cy="5594350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7039" y="2562160"/>
            <a:ext cx="6813681" cy="12173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200" cap="none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0946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5303" y="4228338"/>
            <a:ext cx="1261872" cy="2267712"/>
          </a:xfrm>
          <a:prstGeom prst="rect">
            <a:avLst/>
          </a:prstGeom>
        </p:spPr>
      </p:pic>
      <p:sp>
        <p:nvSpPr>
          <p:cNvPr id="10" name="Espace réservé du contenu 9"/>
          <p:cNvSpPr>
            <a:spLocks noGrp="1"/>
          </p:cNvSpPr>
          <p:nvPr>
            <p:ph sz="quarter" idx="10"/>
          </p:nvPr>
        </p:nvSpPr>
        <p:spPr>
          <a:xfrm>
            <a:off x="6447391" y="5765801"/>
            <a:ext cx="2330450" cy="647700"/>
          </a:xfrm>
        </p:spPr>
        <p:txBody>
          <a:bodyPr>
            <a:noAutofit/>
          </a:bodyPr>
          <a:lstStyle>
            <a:lvl1pPr marL="0" algn="r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0" indent="0" algn="r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 sz="1000" b="1">
                <a:solidFill>
                  <a:schemeClr val="tx2"/>
                </a:solidFill>
                <a:latin typeface="+mn-lt"/>
              </a:defRPr>
            </a:lvl2pPr>
            <a:lvl3pPr marL="0" algn="r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solidFill>
                  <a:schemeClr val="tx2"/>
                </a:solidFill>
                <a:latin typeface="+mn-lt"/>
              </a:defRPr>
            </a:lvl3pPr>
            <a:lvl4pPr marL="0" indent="0" algn="r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solidFill>
                  <a:schemeClr val="tx2"/>
                </a:solidFill>
                <a:latin typeface="+mn-lt"/>
              </a:defRPr>
            </a:lvl4pPr>
            <a:lvl5pPr marL="0" indent="0" algn="r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58646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64000" y="1980002"/>
            <a:ext cx="7920000" cy="3973123"/>
          </a:xfrm>
          <a:prstGeom prst="rect">
            <a:avLst/>
          </a:prstGeom>
        </p:spPr>
        <p:txBody>
          <a:bodyPr bIns="180000">
            <a:noAutofit/>
          </a:bodyPr>
          <a:lstStyle>
            <a:lvl1pPr marL="0" indent="0">
              <a:buFont typeface="Arial"/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432000" indent="-140400">
              <a:buFont typeface="Arial"/>
              <a:buChar char="•"/>
              <a:defRPr/>
            </a:lvl4pPr>
            <a:lvl5pPr marL="907200" indent="-194400">
              <a:buFont typeface="Lucida Grande"/>
              <a:buChar char="-"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64433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Graphiqu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65793" y="1971675"/>
            <a:ext cx="3815996" cy="3816000"/>
          </a:xfrm>
          <a:prstGeom prst="rect">
            <a:avLst/>
          </a:prstGeom>
        </p:spPr>
        <p:txBody>
          <a:bodyPr bIns="0"/>
          <a:lstStyle>
            <a:lvl1pPr marL="0" indent="0">
              <a:buNone/>
              <a:defRPr sz="2400"/>
            </a:lvl1pPr>
            <a:lvl2pPr marL="0" indent="0">
              <a:buNone/>
              <a:defRPr sz="1800"/>
            </a:lvl2pPr>
            <a:lvl3pPr>
              <a:buNone/>
              <a:defRPr sz="1600"/>
            </a:lvl3pPr>
            <a:lvl4pPr>
              <a:defRPr sz="1600"/>
            </a:lvl4pPr>
            <a:lvl5pPr marL="907200" indent="-194400">
              <a:buFont typeface="Lucida Grande"/>
              <a:buChar char="-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68449" y="1971675"/>
            <a:ext cx="3815996" cy="3816000"/>
          </a:xfrm>
          <a:prstGeom prst="rect">
            <a:avLst/>
          </a:prstGeom>
        </p:spPr>
        <p:txBody>
          <a:bodyPr bIns="0"/>
          <a:lstStyle>
            <a:lvl1pPr marL="0" indent="0">
              <a:buNone/>
              <a:defRPr sz="2400"/>
            </a:lvl1pPr>
            <a:lvl2pPr marL="0" indent="0">
              <a:buNone/>
              <a:defRPr sz="1800"/>
            </a:lvl2pPr>
            <a:lvl3pPr>
              <a:buNone/>
              <a:defRPr sz="1600"/>
            </a:lvl3pPr>
            <a:lvl4pPr>
              <a:defRPr sz="1600"/>
            </a:lvl4pPr>
            <a:lvl5pPr marL="907200" indent="-194400">
              <a:buFont typeface="Lucida Grande"/>
              <a:buChar char="-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76322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12776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5186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ébut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360000" y="358775"/>
            <a:ext cx="8461375" cy="5594350"/>
          </a:xfrm>
          <a:prstGeom prst="rect">
            <a:avLst/>
          </a:prstGeom>
          <a:solidFill>
            <a:srgbClr val="00ACF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7039" y="2562160"/>
            <a:ext cx="6813681" cy="12173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200" cap="none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2671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64000" y="1980002"/>
            <a:ext cx="7920000" cy="3973123"/>
          </a:xfrm>
          <a:prstGeom prst="rect">
            <a:avLst/>
          </a:prstGeom>
        </p:spPr>
        <p:txBody>
          <a:bodyPr bIns="180000">
            <a:noAutofit/>
          </a:bodyPr>
          <a:lstStyle>
            <a:lvl1pPr marL="0" indent="0">
              <a:buFont typeface="Arial"/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432000" indent="-140400">
              <a:buFont typeface="Arial"/>
              <a:buChar char="•"/>
              <a:defRPr/>
            </a:lvl4pPr>
            <a:lvl5pPr marL="907200" indent="-194400">
              <a:buFont typeface="Lucida Grande"/>
              <a:buChar char="-"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69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Graphiqu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65793" y="1971675"/>
            <a:ext cx="3815996" cy="3816000"/>
          </a:xfrm>
          <a:prstGeom prst="rect">
            <a:avLst/>
          </a:prstGeom>
        </p:spPr>
        <p:txBody>
          <a:bodyPr bIns="0"/>
          <a:lstStyle>
            <a:lvl1pPr marL="0" indent="0">
              <a:buNone/>
              <a:defRPr sz="2400"/>
            </a:lvl1pPr>
            <a:lvl2pPr marL="0" indent="0">
              <a:buNone/>
              <a:defRPr sz="1800"/>
            </a:lvl2pPr>
            <a:lvl3pPr>
              <a:buNone/>
              <a:defRPr sz="1600"/>
            </a:lvl3pPr>
            <a:lvl4pPr>
              <a:defRPr sz="1600"/>
            </a:lvl4pPr>
            <a:lvl5pPr marL="907200" indent="-194400">
              <a:buFont typeface="Lucida Grande"/>
              <a:buChar char="-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68449" y="1971675"/>
            <a:ext cx="3815996" cy="3816000"/>
          </a:xfrm>
          <a:prstGeom prst="rect">
            <a:avLst/>
          </a:prstGeom>
        </p:spPr>
        <p:txBody>
          <a:bodyPr bIns="0"/>
          <a:lstStyle>
            <a:lvl1pPr marL="0" indent="0">
              <a:buNone/>
              <a:defRPr sz="2400"/>
            </a:lvl1pPr>
            <a:lvl2pPr marL="0" indent="0">
              <a:buNone/>
              <a:defRPr sz="1800"/>
            </a:lvl2pPr>
            <a:lvl3pPr>
              <a:buNone/>
              <a:defRPr sz="1600"/>
            </a:lvl3pPr>
            <a:lvl4pPr>
              <a:defRPr sz="1600"/>
            </a:lvl4pPr>
            <a:lvl5pPr marL="907200" indent="-194400">
              <a:buFont typeface="Lucida Grande"/>
              <a:buChar char="-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5982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6238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9427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ébut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360000" y="358775"/>
            <a:ext cx="8461375" cy="5594350"/>
          </a:xfrm>
          <a:prstGeom prst="rect">
            <a:avLst/>
          </a:prstGeom>
          <a:solidFill>
            <a:srgbClr val="93107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7039" y="2562160"/>
            <a:ext cx="6813681" cy="12173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200" cap="none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1667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theme" Target="../theme/theme2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3.xml"/><Relationship Id="rId6" Type="http://schemas.openxmlformats.org/officeDocument/2006/relationships/theme" Target="../theme/theme3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2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theme" Target="../theme/theme4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3.xml"/><Relationship Id="rId6" Type="http://schemas.openxmlformats.org/officeDocument/2006/relationships/theme" Target="../theme/theme5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19.xml"/><Relationship Id="rId2" Type="http://schemas.openxmlformats.org/officeDocument/2006/relationships/slideLayout" Target="../slideLayouts/slideLayout2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theme" Target="../theme/theme6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2.xml"/><Relationship Id="rId5" Type="http://schemas.openxmlformats.org/officeDocument/2006/relationships/slideLayout" Target="../slideLayouts/slideLayout33.xml"/><Relationship Id="rId6" Type="http://schemas.openxmlformats.org/officeDocument/2006/relationships/theme" Target="../theme/theme7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29.xml"/><Relationship Id="rId2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76001" y="360000"/>
            <a:ext cx="8207999" cy="72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l" eaLnBrk="0" fontAlgn="base" hangingPunct="0">
              <a:spcAft>
                <a:spcPct val="0"/>
              </a:spcAft>
            </a:pPr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650400" y="6153150"/>
            <a:ext cx="2133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  <p:pic>
        <p:nvPicPr>
          <p:cNvPr id="12" name="Image 11" descr="cget SEUL 300 DPI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328" y="6121577"/>
            <a:ext cx="756310" cy="403048"/>
          </a:xfrm>
          <a:prstGeom prst="rect">
            <a:avLst/>
          </a:prstGeom>
        </p:spPr>
      </p:pic>
      <p:sp>
        <p:nvSpPr>
          <p:cNvPr id="16" name="Espace réservé du texte 15"/>
          <p:cNvSpPr>
            <a:spLocks noGrp="1"/>
          </p:cNvSpPr>
          <p:nvPr>
            <p:ph type="body" idx="1"/>
          </p:nvPr>
        </p:nvSpPr>
        <p:spPr>
          <a:xfrm>
            <a:off x="864000" y="1620002"/>
            <a:ext cx="8229600" cy="421199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cxnSp>
        <p:nvCxnSpPr>
          <p:cNvPr id="22" name="Connecteur droit 21"/>
          <p:cNvCxnSpPr/>
          <p:nvPr/>
        </p:nvCxnSpPr>
        <p:spPr>
          <a:xfrm>
            <a:off x="585788" y="5945301"/>
            <a:ext cx="8194675" cy="0"/>
          </a:xfrm>
          <a:prstGeom prst="line">
            <a:avLst/>
          </a:prstGeom>
          <a:ln w="12700">
            <a:solidFill>
              <a:srgbClr val="82828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85788" y="1224000"/>
            <a:ext cx="8198212" cy="80925"/>
          </a:xfrm>
          <a:prstGeom prst="rect">
            <a:avLst/>
          </a:prstGeom>
          <a:solidFill>
            <a:srgbClr val="00ACF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007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6" r:id="rId3"/>
  </p:sldLayoutIdLst>
  <p:hf hdr="0" dt="0"/>
  <p:txStyles>
    <p:titleStyle>
      <a:lvl1pPr algn="ctr" defTabSz="457200" rtl="0" eaLnBrk="1" latinLnBrk="0" hangingPunct="1">
        <a:lnSpc>
          <a:spcPts val="3000"/>
        </a:lnSpc>
        <a:spcBef>
          <a:spcPct val="0"/>
        </a:spcBef>
        <a:buNone/>
        <a:defRPr lang="fr-FR" sz="3000" b="1" i="0" u="none" strike="noStrike" kern="1200" baseline="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ts val="2200"/>
        </a:lnSpc>
        <a:spcBef>
          <a:spcPts val="567"/>
        </a:spcBef>
        <a:spcAft>
          <a:spcPts val="1200"/>
        </a:spcAft>
        <a:buFont typeface="Arial"/>
        <a:buChar char="•"/>
        <a:defRPr lang="fr-FR" sz="2400" b="1" i="0" kern="1200" dirty="0" smtClean="0">
          <a:solidFill>
            <a:schemeClr val="tx2"/>
          </a:solidFill>
          <a:latin typeface="Arial"/>
          <a:ea typeface="ＭＳ Ｐゴシック" charset="0"/>
          <a:cs typeface="Arial"/>
        </a:defRPr>
      </a:lvl1pPr>
      <a:lvl2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–"/>
        <a:defRPr lang="fr-FR" sz="1800" b="1" i="0" kern="1200" baseline="0" dirty="0" smtClean="0">
          <a:solidFill>
            <a:srgbClr val="00ACF0"/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3pPr>
      <a:lvl4pPr marL="432000" indent="-1404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4pPr>
      <a:lvl5pPr marL="2057400" indent="-2286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»"/>
        <a:defRPr lang="fr-FR" sz="1600" kern="1200" baseline="0" dirty="0">
          <a:solidFill>
            <a:srgbClr val="0A3B93"/>
          </a:solidFill>
          <a:latin typeface="+mn-lt"/>
          <a:ea typeface="+mn-ea"/>
          <a:cs typeface="Geneva" pitchFamily="7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76001" y="360000"/>
            <a:ext cx="8207999" cy="72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l" eaLnBrk="0" fontAlgn="base" hangingPunct="0">
              <a:spcAft>
                <a:spcPct val="0"/>
              </a:spcAft>
            </a:pPr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650400" y="6153150"/>
            <a:ext cx="2133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  <p:pic>
        <p:nvPicPr>
          <p:cNvPr id="12" name="Image 11" descr="cget SEUL 300 DPI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328" y="6121577"/>
            <a:ext cx="756310" cy="403048"/>
          </a:xfrm>
          <a:prstGeom prst="rect">
            <a:avLst/>
          </a:prstGeom>
        </p:spPr>
      </p:pic>
      <p:sp>
        <p:nvSpPr>
          <p:cNvPr id="16" name="Espace réservé du texte 15"/>
          <p:cNvSpPr>
            <a:spLocks noGrp="1"/>
          </p:cNvSpPr>
          <p:nvPr>
            <p:ph type="body" idx="1"/>
          </p:nvPr>
        </p:nvSpPr>
        <p:spPr>
          <a:xfrm>
            <a:off x="864000" y="1620002"/>
            <a:ext cx="8229600" cy="421199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cxnSp>
        <p:nvCxnSpPr>
          <p:cNvPr id="22" name="Connecteur droit 21"/>
          <p:cNvCxnSpPr/>
          <p:nvPr/>
        </p:nvCxnSpPr>
        <p:spPr>
          <a:xfrm>
            <a:off x="585788" y="5945301"/>
            <a:ext cx="8194675" cy="0"/>
          </a:xfrm>
          <a:prstGeom prst="line">
            <a:avLst/>
          </a:prstGeom>
          <a:ln w="12700">
            <a:solidFill>
              <a:srgbClr val="82828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85788" y="1224000"/>
            <a:ext cx="8198212" cy="80925"/>
          </a:xfrm>
          <a:prstGeom prst="rect">
            <a:avLst/>
          </a:prstGeom>
          <a:solidFill>
            <a:srgbClr val="00ACF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83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91" r:id="rId2"/>
    <p:sldLayoutId id="2147483653" r:id="rId3"/>
    <p:sldLayoutId id="2147483654" r:id="rId4"/>
    <p:sldLayoutId id="2147483655" r:id="rId5"/>
  </p:sldLayoutIdLst>
  <p:hf hdr="0" dt="0"/>
  <p:txStyles>
    <p:titleStyle>
      <a:lvl1pPr algn="ctr" defTabSz="457200" rtl="0" eaLnBrk="1" latinLnBrk="0" hangingPunct="1">
        <a:lnSpc>
          <a:spcPts val="3000"/>
        </a:lnSpc>
        <a:spcBef>
          <a:spcPct val="0"/>
        </a:spcBef>
        <a:buNone/>
        <a:defRPr lang="fr-FR" sz="3000" b="1" i="0" u="none" strike="noStrike" kern="1200" baseline="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ts val="2200"/>
        </a:lnSpc>
        <a:spcBef>
          <a:spcPts val="567"/>
        </a:spcBef>
        <a:spcAft>
          <a:spcPts val="1200"/>
        </a:spcAft>
        <a:buFont typeface="Arial"/>
        <a:buChar char="•"/>
        <a:defRPr lang="fr-FR" sz="2400" b="1" i="0" kern="1200" dirty="0" smtClean="0">
          <a:solidFill>
            <a:schemeClr val="tx2"/>
          </a:solidFill>
          <a:latin typeface="Arial"/>
          <a:ea typeface="ＭＳ Ｐゴシック" charset="0"/>
          <a:cs typeface="Arial"/>
        </a:defRPr>
      </a:lvl1pPr>
      <a:lvl2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–"/>
        <a:defRPr lang="fr-FR" sz="1800" b="1" i="0" kern="1200" baseline="0" dirty="0" smtClean="0">
          <a:solidFill>
            <a:srgbClr val="00ACF0"/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3pPr>
      <a:lvl4pPr marL="432000" indent="-1404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4pPr>
      <a:lvl5pPr marL="2057400" indent="-2286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»"/>
        <a:defRPr lang="fr-FR" sz="1600" kern="1200" baseline="0" dirty="0">
          <a:solidFill>
            <a:srgbClr val="0A3B93"/>
          </a:solidFill>
          <a:latin typeface="+mn-lt"/>
          <a:ea typeface="+mn-ea"/>
          <a:cs typeface="Geneva" pitchFamily="7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76001" y="360000"/>
            <a:ext cx="8207999" cy="72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l" eaLnBrk="0" fontAlgn="base" hangingPunct="0">
              <a:spcAft>
                <a:spcPct val="0"/>
              </a:spcAft>
            </a:pPr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650400" y="6153150"/>
            <a:ext cx="2133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  <p:pic>
        <p:nvPicPr>
          <p:cNvPr id="12" name="Image 11" descr="cget SEUL 300 DPI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328" y="6121577"/>
            <a:ext cx="756310" cy="403048"/>
          </a:xfrm>
          <a:prstGeom prst="rect">
            <a:avLst/>
          </a:prstGeom>
        </p:spPr>
      </p:pic>
      <p:sp>
        <p:nvSpPr>
          <p:cNvPr id="16" name="Espace réservé du texte 15"/>
          <p:cNvSpPr>
            <a:spLocks noGrp="1"/>
          </p:cNvSpPr>
          <p:nvPr>
            <p:ph type="body" idx="1"/>
          </p:nvPr>
        </p:nvSpPr>
        <p:spPr>
          <a:xfrm>
            <a:off x="864000" y="1620001"/>
            <a:ext cx="8229600" cy="433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cxnSp>
        <p:nvCxnSpPr>
          <p:cNvPr id="22" name="Connecteur droit 21"/>
          <p:cNvCxnSpPr/>
          <p:nvPr/>
        </p:nvCxnSpPr>
        <p:spPr>
          <a:xfrm>
            <a:off x="585788" y="5945301"/>
            <a:ext cx="8194675" cy="0"/>
          </a:xfrm>
          <a:prstGeom prst="line">
            <a:avLst/>
          </a:prstGeom>
          <a:ln w="12700">
            <a:solidFill>
              <a:srgbClr val="82828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85788" y="1224000"/>
            <a:ext cx="8198212" cy="80925"/>
          </a:xfrm>
          <a:prstGeom prst="rect">
            <a:avLst/>
          </a:prstGeom>
          <a:solidFill>
            <a:srgbClr val="93107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24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</p:sldLayoutIdLst>
  <p:hf hdr="0" dt="0"/>
  <p:txStyles>
    <p:titleStyle>
      <a:lvl1pPr algn="ctr" defTabSz="457200" rtl="0" eaLnBrk="1" latinLnBrk="0" hangingPunct="1">
        <a:lnSpc>
          <a:spcPts val="3000"/>
        </a:lnSpc>
        <a:spcBef>
          <a:spcPct val="0"/>
        </a:spcBef>
        <a:buNone/>
        <a:defRPr lang="fr-FR" sz="3000" b="1" i="0" u="none" strike="noStrike" kern="1200" baseline="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ts val="2200"/>
        </a:lnSpc>
        <a:spcBef>
          <a:spcPts val="567"/>
        </a:spcBef>
        <a:spcAft>
          <a:spcPts val="1200"/>
        </a:spcAft>
        <a:buFont typeface="Arial"/>
        <a:buChar char="•"/>
        <a:defRPr lang="fr-FR" sz="2400" b="1" i="0" kern="1200" dirty="0" smtClean="0">
          <a:solidFill>
            <a:schemeClr val="tx2"/>
          </a:solidFill>
          <a:latin typeface="Arial"/>
          <a:ea typeface="ＭＳ Ｐゴシック" charset="0"/>
          <a:cs typeface="Arial"/>
        </a:defRPr>
      </a:lvl1pPr>
      <a:lvl2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–"/>
        <a:defRPr lang="fr-FR" sz="1800" b="1" i="0" kern="1200" baseline="0" dirty="0" smtClean="0">
          <a:solidFill>
            <a:srgbClr val="93107E"/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3pPr>
      <a:lvl4pPr marL="432000" indent="-1404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4pPr>
      <a:lvl5pPr marL="2057400" indent="-2286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»"/>
        <a:defRPr lang="fr-FR" sz="1600" kern="1200" baseline="0" dirty="0">
          <a:solidFill>
            <a:srgbClr val="0A3B93"/>
          </a:solidFill>
          <a:latin typeface="+mn-lt"/>
          <a:ea typeface="+mn-ea"/>
          <a:cs typeface="Geneva" pitchFamily="7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76001" y="360000"/>
            <a:ext cx="8207999" cy="72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l" eaLnBrk="0" fontAlgn="base" hangingPunct="0">
              <a:spcAft>
                <a:spcPct val="0"/>
              </a:spcAft>
            </a:pPr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650400" y="6153150"/>
            <a:ext cx="2133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  <p:pic>
        <p:nvPicPr>
          <p:cNvPr id="12" name="Image 11" descr="cget SEUL 300 DPI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328" y="6121577"/>
            <a:ext cx="756310" cy="403048"/>
          </a:xfrm>
          <a:prstGeom prst="rect">
            <a:avLst/>
          </a:prstGeom>
        </p:spPr>
      </p:pic>
      <p:sp>
        <p:nvSpPr>
          <p:cNvPr id="16" name="Espace réservé du texte 15"/>
          <p:cNvSpPr>
            <a:spLocks noGrp="1"/>
          </p:cNvSpPr>
          <p:nvPr>
            <p:ph type="body" idx="1"/>
          </p:nvPr>
        </p:nvSpPr>
        <p:spPr>
          <a:xfrm>
            <a:off x="864000" y="1620001"/>
            <a:ext cx="8229600" cy="433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cxnSp>
        <p:nvCxnSpPr>
          <p:cNvPr id="22" name="Connecteur droit 21"/>
          <p:cNvCxnSpPr/>
          <p:nvPr/>
        </p:nvCxnSpPr>
        <p:spPr>
          <a:xfrm>
            <a:off x="585788" y="5945301"/>
            <a:ext cx="8194675" cy="0"/>
          </a:xfrm>
          <a:prstGeom prst="line">
            <a:avLst/>
          </a:prstGeom>
          <a:ln w="12700">
            <a:solidFill>
              <a:srgbClr val="82828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85788" y="1224000"/>
            <a:ext cx="8198212" cy="80925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979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</p:sldLayoutIdLst>
  <p:hf hdr="0" dt="0"/>
  <p:txStyles>
    <p:titleStyle>
      <a:lvl1pPr algn="ctr" defTabSz="457200" rtl="0" eaLnBrk="1" latinLnBrk="0" hangingPunct="1">
        <a:lnSpc>
          <a:spcPts val="3000"/>
        </a:lnSpc>
        <a:spcBef>
          <a:spcPct val="0"/>
        </a:spcBef>
        <a:buNone/>
        <a:defRPr lang="fr-FR" sz="3000" b="1" i="0" u="none" strike="noStrike" kern="1200" baseline="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ts val="2200"/>
        </a:lnSpc>
        <a:spcBef>
          <a:spcPts val="567"/>
        </a:spcBef>
        <a:spcAft>
          <a:spcPts val="1200"/>
        </a:spcAft>
        <a:buFont typeface="Arial"/>
        <a:buChar char="•"/>
        <a:defRPr lang="fr-FR" sz="2400" b="1" i="0" kern="1200" dirty="0" smtClean="0">
          <a:solidFill>
            <a:schemeClr val="tx2"/>
          </a:solidFill>
          <a:latin typeface="Arial"/>
          <a:ea typeface="ＭＳ Ｐゴシック" charset="0"/>
          <a:cs typeface="Arial"/>
        </a:defRPr>
      </a:lvl1pPr>
      <a:lvl2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–"/>
        <a:defRPr lang="fr-FR" sz="1800" b="1" i="0" kern="1200" baseline="0" dirty="0" smtClean="0">
          <a:solidFill>
            <a:schemeClr val="accent5"/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3pPr>
      <a:lvl4pPr marL="432000" indent="-1404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4pPr>
      <a:lvl5pPr marL="2057400" indent="-2286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»"/>
        <a:defRPr lang="fr-FR" sz="1600" kern="1200" baseline="0" dirty="0">
          <a:solidFill>
            <a:srgbClr val="0A3B93"/>
          </a:solidFill>
          <a:latin typeface="+mn-lt"/>
          <a:ea typeface="+mn-ea"/>
          <a:cs typeface="Geneva" pitchFamily="7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76001" y="360000"/>
            <a:ext cx="8207999" cy="72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l" eaLnBrk="0" fontAlgn="base" hangingPunct="0">
              <a:spcAft>
                <a:spcPct val="0"/>
              </a:spcAft>
            </a:pPr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650400" y="6153150"/>
            <a:ext cx="2133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  <p:pic>
        <p:nvPicPr>
          <p:cNvPr id="12" name="Image 11" descr="cget SEUL 300 DPI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328" y="6121577"/>
            <a:ext cx="756310" cy="403048"/>
          </a:xfrm>
          <a:prstGeom prst="rect">
            <a:avLst/>
          </a:prstGeom>
        </p:spPr>
      </p:pic>
      <p:sp>
        <p:nvSpPr>
          <p:cNvPr id="16" name="Espace réservé du texte 15"/>
          <p:cNvSpPr>
            <a:spLocks noGrp="1"/>
          </p:cNvSpPr>
          <p:nvPr>
            <p:ph type="body" idx="1"/>
          </p:nvPr>
        </p:nvSpPr>
        <p:spPr>
          <a:xfrm>
            <a:off x="864000" y="1620001"/>
            <a:ext cx="8229600" cy="433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cxnSp>
        <p:nvCxnSpPr>
          <p:cNvPr id="22" name="Connecteur droit 21"/>
          <p:cNvCxnSpPr/>
          <p:nvPr/>
        </p:nvCxnSpPr>
        <p:spPr>
          <a:xfrm>
            <a:off x="585788" y="5945301"/>
            <a:ext cx="8194675" cy="0"/>
          </a:xfrm>
          <a:prstGeom prst="line">
            <a:avLst/>
          </a:prstGeom>
          <a:ln w="12700">
            <a:solidFill>
              <a:srgbClr val="82828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85788" y="1224000"/>
            <a:ext cx="8198212" cy="809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579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</p:sldLayoutIdLst>
  <p:hf hdr="0" dt="0"/>
  <p:txStyles>
    <p:titleStyle>
      <a:lvl1pPr algn="ctr" defTabSz="457200" rtl="0" eaLnBrk="1" latinLnBrk="0" hangingPunct="1">
        <a:lnSpc>
          <a:spcPts val="3000"/>
        </a:lnSpc>
        <a:spcBef>
          <a:spcPct val="0"/>
        </a:spcBef>
        <a:buNone/>
        <a:defRPr lang="fr-FR" sz="3000" b="1" i="0" u="none" strike="noStrike" kern="1200" baseline="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ts val="2200"/>
        </a:lnSpc>
        <a:spcBef>
          <a:spcPts val="567"/>
        </a:spcBef>
        <a:spcAft>
          <a:spcPts val="1200"/>
        </a:spcAft>
        <a:buFont typeface="Arial"/>
        <a:buChar char="•"/>
        <a:defRPr lang="fr-FR" sz="2400" b="1" i="0" kern="1200" dirty="0" smtClean="0">
          <a:solidFill>
            <a:schemeClr val="tx2"/>
          </a:solidFill>
          <a:latin typeface="Arial"/>
          <a:ea typeface="ＭＳ Ｐゴシック" charset="0"/>
          <a:cs typeface="Arial"/>
        </a:defRPr>
      </a:lvl1pPr>
      <a:lvl2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–"/>
        <a:defRPr lang="fr-FR" sz="1800" b="1" i="0" kern="1200" baseline="0" dirty="0" smtClean="0">
          <a:solidFill>
            <a:schemeClr val="accent1"/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3pPr>
      <a:lvl4pPr marL="432000" indent="-1404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4pPr>
      <a:lvl5pPr marL="2057400" indent="-2286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»"/>
        <a:defRPr lang="fr-FR" sz="1600" kern="1200" baseline="0" dirty="0">
          <a:solidFill>
            <a:srgbClr val="0A3B93"/>
          </a:solidFill>
          <a:latin typeface="+mn-lt"/>
          <a:ea typeface="+mn-ea"/>
          <a:cs typeface="Geneva" pitchFamily="7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76001" y="360000"/>
            <a:ext cx="8207999" cy="72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l" eaLnBrk="0" fontAlgn="base" hangingPunct="0">
              <a:spcAft>
                <a:spcPct val="0"/>
              </a:spcAft>
            </a:pPr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650400" y="6153150"/>
            <a:ext cx="2133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  <p:pic>
        <p:nvPicPr>
          <p:cNvPr id="12" name="Image 11" descr="cget SEUL 300 DPI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328" y="6121577"/>
            <a:ext cx="756310" cy="403048"/>
          </a:xfrm>
          <a:prstGeom prst="rect">
            <a:avLst/>
          </a:prstGeom>
        </p:spPr>
      </p:pic>
      <p:sp>
        <p:nvSpPr>
          <p:cNvPr id="16" name="Espace réservé du texte 15"/>
          <p:cNvSpPr>
            <a:spLocks noGrp="1"/>
          </p:cNvSpPr>
          <p:nvPr>
            <p:ph type="body" idx="1"/>
          </p:nvPr>
        </p:nvSpPr>
        <p:spPr>
          <a:xfrm>
            <a:off x="864000" y="1620001"/>
            <a:ext cx="8229600" cy="433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cxnSp>
        <p:nvCxnSpPr>
          <p:cNvPr id="22" name="Connecteur droit 21"/>
          <p:cNvCxnSpPr/>
          <p:nvPr/>
        </p:nvCxnSpPr>
        <p:spPr>
          <a:xfrm>
            <a:off x="585788" y="5945301"/>
            <a:ext cx="8194675" cy="0"/>
          </a:xfrm>
          <a:prstGeom prst="line">
            <a:avLst/>
          </a:prstGeom>
          <a:ln w="12700">
            <a:solidFill>
              <a:srgbClr val="82828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85788" y="1224000"/>
            <a:ext cx="8198212" cy="80925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30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</p:sldLayoutIdLst>
  <p:hf hdr="0" dt="0"/>
  <p:txStyles>
    <p:titleStyle>
      <a:lvl1pPr algn="ctr" defTabSz="457200" rtl="0" eaLnBrk="1" latinLnBrk="0" hangingPunct="1">
        <a:lnSpc>
          <a:spcPts val="3000"/>
        </a:lnSpc>
        <a:spcBef>
          <a:spcPct val="0"/>
        </a:spcBef>
        <a:buNone/>
        <a:defRPr lang="fr-FR" sz="3000" b="1" i="0" u="none" strike="noStrike" kern="1200" baseline="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ts val="2200"/>
        </a:lnSpc>
        <a:spcBef>
          <a:spcPts val="567"/>
        </a:spcBef>
        <a:spcAft>
          <a:spcPts val="1200"/>
        </a:spcAft>
        <a:buFont typeface="Arial"/>
        <a:buChar char="•"/>
        <a:defRPr lang="fr-FR" sz="2400" b="1" i="0" kern="1200" dirty="0" smtClean="0">
          <a:solidFill>
            <a:schemeClr val="tx2"/>
          </a:solidFill>
          <a:latin typeface="Arial"/>
          <a:ea typeface="ＭＳ Ｐゴシック" charset="0"/>
          <a:cs typeface="Arial"/>
        </a:defRPr>
      </a:lvl1pPr>
      <a:lvl2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–"/>
        <a:defRPr lang="fr-FR" sz="1800" b="1" i="0" kern="1200" baseline="0" dirty="0" smtClean="0">
          <a:solidFill>
            <a:schemeClr val="accent3"/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3pPr>
      <a:lvl4pPr marL="432000" indent="-1404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4pPr>
      <a:lvl5pPr marL="2057400" indent="-2286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»"/>
        <a:defRPr lang="fr-FR" sz="1600" kern="1200" baseline="0" dirty="0">
          <a:solidFill>
            <a:srgbClr val="0A3B93"/>
          </a:solidFill>
          <a:latin typeface="+mn-lt"/>
          <a:ea typeface="+mn-ea"/>
          <a:cs typeface="Geneva" pitchFamily="7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76001" y="360000"/>
            <a:ext cx="8207999" cy="72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l" eaLnBrk="0" fontAlgn="base" hangingPunct="0">
              <a:spcAft>
                <a:spcPct val="0"/>
              </a:spcAft>
            </a:pPr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650400" y="6153150"/>
            <a:ext cx="2133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‹#›</a:t>
            </a:fld>
            <a:endParaRPr lang="fr-FR" dirty="0"/>
          </a:p>
        </p:txBody>
      </p:sp>
      <p:pic>
        <p:nvPicPr>
          <p:cNvPr id="12" name="Image 11" descr="cget SEUL 300 DPI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328" y="6121577"/>
            <a:ext cx="756310" cy="403048"/>
          </a:xfrm>
          <a:prstGeom prst="rect">
            <a:avLst/>
          </a:prstGeom>
        </p:spPr>
      </p:pic>
      <p:sp>
        <p:nvSpPr>
          <p:cNvPr id="16" name="Espace réservé du texte 15"/>
          <p:cNvSpPr>
            <a:spLocks noGrp="1"/>
          </p:cNvSpPr>
          <p:nvPr>
            <p:ph type="body" idx="1"/>
          </p:nvPr>
        </p:nvSpPr>
        <p:spPr>
          <a:xfrm>
            <a:off x="864000" y="1620001"/>
            <a:ext cx="8229600" cy="433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cxnSp>
        <p:nvCxnSpPr>
          <p:cNvPr id="22" name="Connecteur droit 21"/>
          <p:cNvCxnSpPr/>
          <p:nvPr/>
        </p:nvCxnSpPr>
        <p:spPr>
          <a:xfrm>
            <a:off x="585788" y="5945301"/>
            <a:ext cx="8194675" cy="0"/>
          </a:xfrm>
          <a:prstGeom prst="line">
            <a:avLst/>
          </a:prstGeom>
          <a:ln w="12700">
            <a:solidFill>
              <a:srgbClr val="82828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85788" y="1224000"/>
            <a:ext cx="8198212" cy="80925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661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</p:sldLayoutIdLst>
  <p:hf hdr="0" dt="0"/>
  <p:txStyles>
    <p:titleStyle>
      <a:lvl1pPr algn="ctr" defTabSz="457200" rtl="0" eaLnBrk="1" latinLnBrk="0" hangingPunct="1">
        <a:lnSpc>
          <a:spcPts val="3000"/>
        </a:lnSpc>
        <a:spcBef>
          <a:spcPct val="0"/>
        </a:spcBef>
        <a:buNone/>
        <a:defRPr lang="fr-FR" sz="3000" b="1" i="0" u="none" strike="noStrike" kern="1200" baseline="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ts val="2200"/>
        </a:lnSpc>
        <a:spcBef>
          <a:spcPts val="567"/>
        </a:spcBef>
        <a:spcAft>
          <a:spcPts val="1200"/>
        </a:spcAft>
        <a:buFont typeface="Arial"/>
        <a:buChar char="•"/>
        <a:defRPr lang="fr-FR" sz="2400" b="1" i="0" kern="1200" dirty="0" smtClean="0">
          <a:solidFill>
            <a:schemeClr val="tx2"/>
          </a:solidFill>
          <a:latin typeface="Arial"/>
          <a:ea typeface="ＭＳ Ｐゴシック" charset="0"/>
          <a:cs typeface="Arial"/>
        </a:defRPr>
      </a:lvl1pPr>
      <a:lvl2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–"/>
        <a:defRPr lang="fr-FR" sz="1800" b="1" i="0" kern="1200" baseline="0" dirty="0" smtClean="0">
          <a:solidFill>
            <a:schemeClr val="accent6"/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3pPr>
      <a:lvl4pPr marL="432000" indent="-1404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4pPr>
      <a:lvl5pPr marL="2057400" indent="-2286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»"/>
        <a:defRPr lang="fr-FR" sz="1600" kern="1200" baseline="0" dirty="0">
          <a:solidFill>
            <a:srgbClr val="0A3B93"/>
          </a:solidFill>
          <a:latin typeface="+mn-lt"/>
          <a:ea typeface="+mn-ea"/>
          <a:cs typeface="Geneva" pitchFamily="7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/>
              <a:t>Les CPER 2015-2020</a:t>
            </a:r>
            <a:br>
              <a:rPr lang="fr-FR" sz="3200" dirty="0" smtClean="0"/>
            </a:br>
            <a:r>
              <a:rPr lang="fr-FR" sz="2800" dirty="0" smtClean="0"/>
              <a:t>Cadrage général </a:t>
            </a:r>
            <a:br>
              <a:rPr lang="fr-FR" sz="2800" dirty="0" smtClean="0"/>
            </a:br>
            <a:r>
              <a:rPr lang="fr-FR" sz="2800" dirty="0" smtClean="0"/>
              <a:t>et perspectives de territorialisation</a:t>
            </a:r>
            <a:endParaRPr lang="fr-FR" sz="280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1495042" y="4948100"/>
            <a:ext cx="7299500" cy="576580"/>
          </a:xfrm>
        </p:spPr>
        <p:txBody>
          <a:bodyPr/>
          <a:lstStyle/>
          <a:p>
            <a:r>
              <a:rPr lang="fr-FR" dirty="0" smtClean="0"/>
              <a:t>28 novembre 2014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2499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Cadrage des CPER 2015-2020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864000" y="1637102"/>
            <a:ext cx="7920000" cy="397312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fr-FR" sz="1600" dirty="0" smtClean="0"/>
              <a:t>Objectifs nationaux :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600" dirty="0" smtClean="0"/>
              <a:t>renforcement du partenariat entre l’Etat et les collectivités territoriales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/>
              <a:t>relance de l’investissement public et soutien à l’emploi</a:t>
            </a:r>
          </a:p>
          <a:p>
            <a:endParaRPr lang="fr-FR" sz="1600" dirty="0" smtClean="0"/>
          </a:p>
          <a:p>
            <a:pPr lvl="1"/>
            <a:r>
              <a:rPr lang="fr-FR" dirty="0" smtClean="0"/>
              <a:t>Un effort financier important dans un contexte budgétaire contraint : 12,5 Mds € sur 6 ans de crédits de l’Etat contractualisés</a:t>
            </a:r>
          </a:p>
          <a:p>
            <a:pPr lvl="1"/>
            <a:endParaRPr lang="fr-FR" dirty="0"/>
          </a:p>
          <a:p>
            <a:pPr lvl="1"/>
            <a:r>
              <a:rPr lang="fr-FR" dirty="0" smtClean="0"/>
              <a:t>Un périmètre redéfini en cohérence avec les priorités du Gouvernement </a:t>
            </a:r>
          </a:p>
          <a:p>
            <a:pPr marL="285750" lvl="1" indent="-285750">
              <a:buFontTx/>
              <a:buChar char="-"/>
            </a:pPr>
            <a:r>
              <a:rPr lang="fr-FR" sz="1600" b="0" dirty="0" smtClean="0">
                <a:solidFill>
                  <a:schemeClr val="tx2">
                    <a:lumMod val="75000"/>
                  </a:schemeClr>
                </a:solidFill>
              </a:rPr>
              <a:t>6 volets thématiques : mobilité multimodale ; enseignement supérieur, recherche et innovation ; transition écologique et énergétique ; innovation, filières d’avenir, usine du futur ; numérique ; emploi ; </a:t>
            </a:r>
          </a:p>
          <a:p>
            <a:pPr marL="285750" lvl="1" indent="-285750">
              <a:buFontTx/>
              <a:buChar char="-"/>
            </a:pPr>
            <a:r>
              <a:rPr lang="fr-FR" sz="1600" b="0" dirty="0" smtClean="0">
                <a:solidFill>
                  <a:schemeClr val="tx2">
                    <a:lumMod val="75000"/>
                  </a:schemeClr>
                </a:solidFill>
              </a:rPr>
              <a:t>1 volet territorial obligatoire</a:t>
            </a:r>
            <a:endParaRPr lang="fr-FR" sz="1600" b="0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fr-FR" sz="1000" dirty="0" smtClean="0"/>
          </a:p>
          <a:p>
            <a:pPr lvl="1"/>
            <a:endParaRPr lang="fr-FR" sz="1600" b="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fr-FR" dirty="0" smtClean="0"/>
          </a:p>
          <a:p>
            <a:pPr marL="712800" lvl="4" indent="0">
              <a:buNone/>
            </a:pP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3940012" cy="365125"/>
          </a:xfrm>
        </p:spPr>
        <p:txBody>
          <a:bodyPr/>
          <a:lstStyle/>
          <a:p>
            <a:r>
              <a:rPr lang="fr-FR" dirty="0" smtClean="0"/>
              <a:t>Séminaire des associations d’élus – 28 novembre 2014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1EB52BC3-7330-934B-8162-FBBFB57D1B6F}" type="slidenum">
              <a:rPr lang="fr-FR" smtClean="0"/>
              <a:pPr algn="l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7909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Cadrage des CPER 2015-2020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864000" y="1456127"/>
            <a:ext cx="7920000" cy="3973123"/>
          </a:xfrm>
        </p:spPr>
        <p:txBody>
          <a:bodyPr/>
          <a:lstStyle/>
          <a:p>
            <a:pPr lvl="1"/>
            <a:r>
              <a:rPr lang="fr-FR" dirty="0" smtClean="0"/>
              <a:t>Ventilation des crédits de l’Etat contractualisés</a:t>
            </a:r>
          </a:p>
          <a:p>
            <a:pPr lvl="4">
              <a:buFontTx/>
              <a:buChar char="-"/>
            </a:pPr>
            <a:r>
              <a:rPr lang="fr-FR" dirty="0"/>
              <a:t>Volet mobilité : 6,7 Mds €</a:t>
            </a:r>
          </a:p>
          <a:p>
            <a:pPr lvl="4">
              <a:buFontTx/>
              <a:buChar char="-"/>
            </a:pPr>
            <a:r>
              <a:rPr lang="fr-FR" dirty="0"/>
              <a:t>Volet ESRI : 1,2 Md €</a:t>
            </a:r>
          </a:p>
          <a:p>
            <a:pPr lvl="4">
              <a:buFontTx/>
              <a:buChar char="-"/>
            </a:pPr>
            <a:r>
              <a:rPr lang="fr-FR" dirty="0"/>
              <a:t>Volet transition écologique : 2,9 Mds €</a:t>
            </a:r>
          </a:p>
          <a:p>
            <a:pPr lvl="4">
              <a:buFontTx/>
              <a:buChar char="-"/>
            </a:pPr>
            <a:r>
              <a:rPr lang="fr-FR" dirty="0"/>
              <a:t>Volet filières d’avenir : 50 M€ pour une expérimentation</a:t>
            </a:r>
          </a:p>
          <a:p>
            <a:pPr lvl="4">
              <a:buFontTx/>
              <a:buChar char="-"/>
            </a:pPr>
            <a:r>
              <a:rPr lang="fr-FR" dirty="0"/>
              <a:t>Volet numérique : 32 M€ pour la gouvernance et les usages</a:t>
            </a:r>
          </a:p>
          <a:p>
            <a:pPr lvl="4">
              <a:buFontTx/>
              <a:buChar char="-"/>
            </a:pPr>
            <a:r>
              <a:rPr lang="fr-FR" dirty="0"/>
              <a:t>Volet emploi : 211 M€</a:t>
            </a:r>
          </a:p>
          <a:p>
            <a:pPr lvl="4">
              <a:buFontTx/>
              <a:buChar char="-"/>
            </a:pPr>
            <a:r>
              <a:rPr lang="fr-FR" dirty="0"/>
              <a:t>Volet territorial : 994 M€</a:t>
            </a:r>
          </a:p>
          <a:p>
            <a:pPr lvl="4">
              <a:buFontTx/>
              <a:buChar char="-"/>
            </a:pPr>
            <a:r>
              <a:rPr lang="fr-FR" dirty="0"/>
              <a:t>Crédits spécifiques Outre-Mer : 341 M€</a:t>
            </a:r>
          </a:p>
          <a:p>
            <a:pPr lvl="1"/>
            <a:endParaRPr lang="fr-FR" dirty="0"/>
          </a:p>
          <a:p>
            <a:pPr lvl="1"/>
            <a:r>
              <a:rPr lang="fr-FR" dirty="0" smtClean="0"/>
              <a:t>Des crédits valorisés, pour une meilleure synergie des interventions</a:t>
            </a:r>
          </a:p>
          <a:p>
            <a:pPr lvl="4">
              <a:buFontTx/>
              <a:buChar char="-"/>
            </a:pPr>
            <a:r>
              <a:rPr lang="fr-FR" dirty="0"/>
              <a:t>	</a:t>
            </a:r>
            <a:r>
              <a:rPr lang="fr-FR" dirty="0" smtClean="0"/>
              <a:t>les plans Campus et projets innovants sur l’ESR</a:t>
            </a:r>
            <a:endParaRPr lang="fr-FR" dirty="0"/>
          </a:p>
          <a:p>
            <a:pPr lvl="4">
              <a:buFontTx/>
              <a:buChar char="-"/>
            </a:pPr>
            <a:r>
              <a:rPr lang="fr-FR" dirty="0" smtClean="0"/>
              <a:t>les crédits du PIA sur l’usine du futur </a:t>
            </a:r>
          </a:p>
          <a:p>
            <a:pPr lvl="4">
              <a:buFontTx/>
              <a:buChar char="-"/>
            </a:pPr>
            <a:r>
              <a:rPr lang="fr-FR" dirty="0" smtClean="0"/>
              <a:t>les crédits du plan France Très Haut Débit sur le numérique</a:t>
            </a:r>
          </a:p>
          <a:p>
            <a:pPr lvl="4">
              <a:buFontTx/>
              <a:buChar char="-"/>
            </a:pPr>
            <a:endParaRPr lang="fr-FR" dirty="0" smtClean="0"/>
          </a:p>
          <a:p>
            <a:pPr lvl="4">
              <a:buFontTx/>
              <a:buChar char="-"/>
            </a:pPr>
            <a:endParaRPr lang="fr-FR" dirty="0" smtClean="0"/>
          </a:p>
          <a:p>
            <a:pPr lvl="4">
              <a:buFontTx/>
              <a:buChar char="-"/>
            </a:pPr>
            <a:endParaRPr lang="fr-FR" dirty="0"/>
          </a:p>
          <a:p>
            <a:pPr lvl="1"/>
            <a:endParaRPr lang="fr-FR" dirty="0" smtClean="0"/>
          </a:p>
          <a:p>
            <a:pPr marL="712800" lvl="4" indent="0">
              <a:buNone/>
            </a:pP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4049194" cy="365125"/>
          </a:xfrm>
        </p:spPr>
        <p:txBody>
          <a:bodyPr/>
          <a:lstStyle/>
          <a:p>
            <a:r>
              <a:rPr lang="fr-FR" dirty="0"/>
              <a:t>Séminaire des associations d’élus – 28 novembre 2014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1EB52BC3-7330-934B-8162-FBBFB57D1B6F}" type="slidenum">
              <a:rPr lang="fr-FR" smtClean="0"/>
              <a:pPr algn="l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8837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Cadrage des CPER 2015-2020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864000" y="1456127"/>
            <a:ext cx="7920000" cy="3973123"/>
          </a:xfrm>
        </p:spPr>
        <p:txBody>
          <a:bodyPr/>
          <a:lstStyle/>
          <a:p>
            <a:pPr lvl="1"/>
            <a:r>
              <a:rPr lang="fr-FR" dirty="0" smtClean="0"/>
              <a:t>Méthode et calendrier </a:t>
            </a:r>
          </a:p>
          <a:p>
            <a:pPr lvl="4">
              <a:buFontTx/>
              <a:buChar char="-"/>
            </a:pPr>
            <a:r>
              <a:rPr lang="fr-FR" dirty="0" smtClean="0"/>
              <a:t>Eté-automne 2013 : lancement de la démarche  </a:t>
            </a:r>
            <a:endParaRPr lang="fr-FR" dirty="0"/>
          </a:p>
          <a:p>
            <a:pPr lvl="4">
              <a:buFontTx/>
              <a:buChar char="-"/>
            </a:pPr>
            <a:r>
              <a:rPr lang="fr-FR" dirty="0" smtClean="0"/>
              <a:t>Hiver 2013-2014 : élaboration des stratégies régionales</a:t>
            </a:r>
            <a:endParaRPr lang="fr-FR" dirty="0"/>
          </a:p>
          <a:p>
            <a:pPr lvl="4">
              <a:buFontTx/>
              <a:buChar char="-"/>
            </a:pPr>
            <a:r>
              <a:rPr lang="fr-FR" dirty="0" smtClean="0"/>
              <a:t>Printemps-été 2014 : analyse des stratégies et arbitrages budgétaires</a:t>
            </a:r>
            <a:endParaRPr lang="fr-FR" dirty="0"/>
          </a:p>
          <a:p>
            <a:pPr lvl="4">
              <a:buFontTx/>
              <a:buChar char="-"/>
            </a:pPr>
            <a:r>
              <a:rPr lang="fr-FR" dirty="0" smtClean="0"/>
              <a:t>Septembre 2014 : pré-répartition régionale des enveloppes et rédaction d’avant-projets de mandats de négociation</a:t>
            </a:r>
            <a:endParaRPr lang="fr-FR" dirty="0"/>
          </a:p>
          <a:p>
            <a:pPr lvl="4">
              <a:buFontTx/>
              <a:buChar char="-"/>
            </a:pPr>
            <a:r>
              <a:rPr lang="fr-FR" dirty="0" smtClean="0"/>
              <a:t>Novembre 2014 : arbitrages définitifs sur les enveloppes et envoi des mandats de négociation</a:t>
            </a:r>
            <a:endParaRPr lang="fr-FR" dirty="0"/>
          </a:p>
          <a:p>
            <a:pPr lvl="4">
              <a:buFontTx/>
              <a:buChar char="-"/>
            </a:pPr>
            <a:r>
              <a:rPr lang="fr-FR" dirty="0" smtClean="0"/>
              <a:t>Décembre 2014-janvier 2015 : négociations, concertation avec les collectivités et signature de protocoles d’accord</a:t>
            </a:r>
            <a:endParaRPr lang="fr-FR" dirty="0"/>
          </a:p>
          <a:p>
            <a:pPr lvl="4">
              <a:buFontTx/>
              <a:buChar char="-"/>
            </a:pPr>
            <a:r>
              <a:rPr lang="fr-FR" dirty="0" smtClean="0"/>
              <a:t>Février-mars 2015 : évaluation stratégique environnementale des projets de contrat et consultation du public</a:t>
            </a:r>
            <a:endParaRPr lang="fr-FR" dirty="0"/>
          </a:p>
          <a:p>
            <a:pPr lvl="4">
              <a:buFontTx/>
              <a:buChar char="-"/>
            </a:pPr>
            <a:r>
              <a:rPr lang="fr-FR" dirty="0" smtClean="0"/>
              <a:t>Avril 2015 : signature des contrats</a:t>
            </a:r>
          </a:p>
          <a:p>
            <a:pPr lvl="4">
              <a:buFontTx/>
              <a:buChar char="-"/>
            </a:pPr>
            <a:r>
              <a:rPr lang="fr-FR" dirty="0" smtClean="0"/>
              <a:t>Automne 2016 : révision des contrats pour tenir compte de la réforme territoriale (nouveaux périmètres régionaux, transferts de compétences)</a:t>
            </a:r>
            <a:endParaRPr lang="fr-FR" dirty="0"/>
          </a:p>
          <a:p>
            <a:pPr lvl="1"/>
            <a:endParaRPr lang="fr-FR" dirty="0"/>
          </a:p>
          <a:p>
            <a:pPr lvl="4">
              <a:buFontTx/>
              <a:buChar char="-"/>
            </a:pPr>
            <a:endParaRPr lang="fr-FR" dirty="0" smtClean="0"/>
          </a:p>
          <a:p>
            <a:pPr lvl="4">
              <a:buFontTx/>
              <a:buChar char="-"/>
            </a:pPr>
            <a:endParaRPr lang="fr-FR" dirty="0" smtClean="0"/>
          </a:p>
          <a:p>
            <a:pPr lvl="4">
              <a:buFontTx/>
              <a:buChar char="-"/>
            </a:pPr>
            <a:endParaRPr lang="fr-FR" dirty="0"/>
          </a:p>
          <a:p>
            <a:pPr lvl="1"/>
            <a:endParaRPr lang="fr-FR" dirty="0" smtClean="0"/>
          </a:p>
          <a:p>
            <a:pPr marL="712800" lvl="4" indent="0">
              <a:buNone/>
            </a:pP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>
          <a:xfrm>
            <a:off x="863999" y="6153150"/>
            <a:ext cx="3994603" cy="365125"/>
          </a:xfrm>
        </p:spPr>
        <p:txBody>
          <a:bodyPr/>
          <a:lstStyle/>
          <a:p>
            <a:r>
              <a:rPr lang="fr-FR" dirty="0" smtClean="0"/>
              <a:t>Séminaire des associations d’élus – 28 novembre 2014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1EB52BC3-7330-934B-8162-FBBFB57D1B6F}" type="slidenum">
              <a:rPr lang="fr-FR" smtClean="0"/>
              <a:pPr algn="l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7823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Zoom sur le volet territorial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864000" y="1456127"/>
            <a:ext cx="7920000" cy="3973123"/>
          </a:xfrm>
        </p:spPr>
        <p:txBody>
          <a:bodyPr/>
          <a:lstStyle/>
          <a:p>
            <a:pPr lvl="1"/>
            <a:r>
              <a:rPr lang="fr-FR" dirty="0" smtClean="0"/>
              <a:t>Près d’1 Md € de crédits de l’Etat contractualisés</a:t>
            </a:r>
          </a:p>
          <a:p>
            <a:pPr marL="712800" lvl="4" indent="0">
              <a:buNone/>
            </a:pPr>
            <a:r>
              <a:rPr lang="fr-FR" dirty="0" smtClean="0"/>
              <a:t>dont :</a:t>
            </a:r>
          </a:p>
          <a:p>
            <a:pPr lvl="4">
              <a:buFontTx/>
              <a:buChar char="-"/>
            </a:pPr>
            <a:r>
              <a:rPr lang="fr-FR" dirty="0" smtClean="0"/>
              <a:t>FNADT </a:t>
            </a:r>
            <a:r>
              <a:rPr lang="fr-FR" dirty="0"/>
              <a:t>: </a:t>
            </a:r>
            <a:r>
              <a:rPr lang="fr-FR" dirty="0" smtClean="0"/>
              <a:t>713 M€</a:t>
            </a:r>
            <a:endParaRPr lang="fr-FR" dirty="0"/>
          </a:p>
          <a:p>
            <a:pPr lvl="4">
              <a:buFontTx/>
              <a:buChar char="-"/>
            </a:pPr>
            <a:r>
              <a:rPr lang="fr-FR" dirty="0" smtClean="0"/>
              <a:t>Crédits urbanisme : 150 M€</a:t>
            </a:r>
            <a:endParaRPr lang="fr-FR" dirty="0"/>
          </a:p>
          <a:p>
            <a:pPr lvl="4">
              <a:buFontTx/>
              <a:buChar char="-"/>
            </a:pPr>
            <a:r>
              <a:rPr lang="fr-FR" dirty="0" smtClean="0"/>
              <a:t>Crédits culture : 122 M€</a:t>
            </a:r>
          </a:p>
          <a:p>
            <a:pPr marL="712800" lvl="4" indent="0">
              <a:buNone/>
            </a:pPr>
            <a:endParaRPr lang="fr-FR" dirty="0"/>
          </a:p>
          <a:p>
            <a:pPr lvl="1"/>
            <a:r>
              <a:rPr lang="fr-FR" dirty="0"/>
              <a:t>Une ambition double : soutenir les dynamiques territoriales et lutter contre les disparités </a:t>
            </a:r>
            <a:r>
              <a:rPr lang="fr-FR" dirty="0" smtClean="0"/>
              <a:t>infrarégionales</a:t>
            </a:r>
            <a:endParaRPr lang="fr-FR" dirty="0"/>
          </a:p>
          <a:p>
            <a:pPr lvl="1"/>
            <a:endParaRPr lang="fr-FR" dirty="0"/>
          </a:p>
          <a:p>
            <a:pPr lvl="1"/>
            <a:r>
              <a:rPr lang="fr-FR" dirty="0" smtClean="0"/>
              <a:t>Une grande souplesse laissée aux acteurs régionaux pour définir les priorités</a:t>
            </a:r>
          </a:p>
          <a:p>
            <a:pPr lvl="4">
              <a:buFontTx/>
              <a:buChar char="-"/>
            </a:pPr>
            <a:r>
              <a:rPr lang="fr-FR" dirty="0"/>
              <a:t>quelques </a:t>
            </a:r>
            <a:r>
              <a:rPr lang="fr-FR" dirty="0" smtClean="0"/>
              <a:t>points de vigilance </a:t>
            </a:r>
            <a:r>
              <a:rPr lang="fr-FR" dirty="0"/>
              <a:t>: territoires ruraux, territoires présentant des difficultés </a:t>
            </a:r>
            <a:r>
              <a:rPr lang="fr-FR" dirty="0" smtClean="0"/>
              <a:t>socio-économiques, territoires présentant un déficit d’accès aux services</a:t>
            </a:r>
            <a:endParaRPr lang="fr-FR" dirty="0"/>
          </a:p>
          <a:p>
            <a:pPr lvl="4">
              <a:buFontTx/>
              <a:buChar char="-"/>
            </a:pPr>
            <a:r>
              <a:rPr lang="fr-FR" dirty="0" smtClean="0"/>
              <a:t>la possibilité, mais non l’obligation, de signer des conventions territoriales</a:t>
            </a:r>
            <a:endParaRPr lang="fr-FR" dirty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4">
              <a:buFontTx/>
              <a:buChar char="-"/>
            </a:pPr>
            <a:endParaRPr lang="fr-FR" dirty="0" smtClean="0"/>
          </a:p>
          <a:p>
            <a:pPr lvl="4">
              <a:buFontTx/>
              <a:buChar char="-"/>
            </a:pPr>
            <a:endParaRPr lang="fr-FR" dirty="0" smtClean="0"/>
          </a:p>
          <a:p>
            <a:pPr lvl="4">
              <a:buFontTx/>
              <a:buChar char="-"/>
            </a:pPr>
            <a:endParaRPr lang="fr-FR" dirty="0"/>
          </a:p>
          <a:p>
            <a:pPr lvl="1"/>
            <a:endParaRPr lang="fr-FR" dirty="0" smtClean="0"/>
          </a:p>
          <a:p>
            <a:pPr marL="712800" lvl="4" indent="0">
              <a:buNone/>
            </a:pP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>
          <a:xfrm>
            <a:off x="863999" y="6153150"/>
            <a:ext cx="4772525" cy="365125"/>
          </a:xfrm>
        </p:spPr>
        <p:txBody>
          <a:bodyPr/>
          <a:lstStyle/>
          <a:p>
            <a:r>
              <a:rPr lang="fr-FR" dirty="0"/>
              <a:t>Séminaire des associations d’élus – 28 novembre 2014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1EB52BC3-7330-934B-8162-FBBFB57D1B6F}" type="slidenum">
              <a:rPr lang="fr-FR" smtClean="0"/>
              <a:pPr algn="l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909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Zoom sur le volet territorial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864000" y="1456127"/>
            <a:ext cx="7920000" cy="3973123"/>
          </a:xfrm>
        </p:spPr>
        <p:txBody>
          <a:bodyPr/>
          <a:lstStyle/>
          <a:p>
            <a:pPr lvl="1"/>
            <a:r>
              <a:rPr lang="fr-FR" dirty="0"/>
              <a:t>Le rattachement au volet territorial des autres contrats territoriaux, financés hors enveloppe du CPER</a:t>
            </a:r>
          </a:p>
          <a:p>
            <a:pPr lvl="4">
              <a:buFontTx/>
              <a:buChar char="-"/>
            </a:pPr>
            <a:r>
              <a:rPr lang="fr-FR" dirty="0"/>
              <a:t>les contrats de ville</a:t>
            </a:r>
          </a:p>
          <a:p>
            <a:pPr lvl="4">
              <a:buFontTx/>
              <a:buChar char="-"/>
            </a:pPr>
            <a:r>
              <a:rPr lang="fr-FR" dirty="0"/>
              <a:t>les nouveaux contrats de redynamisation de sites de défense</a:t>
            </a:r>
          </a:p>
          <a:p>
            <a:pPr lvl="4">
              <a:buFontTx/>
              <a:buChar char="-"/>
            </a:pPr>
            <a:r>
              <a:rPr lang="fr-FR" dirty="0"/>
              <a:t>les contrats de centres-bourgs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Pour les métropoles, l’existence dans le contrat d’un volet métropolitain prévu par la loi MAPTAM</a:t>
            </a:r>
          </a:p>
          <a:p>
            <a:pPr lvl="1"/>
            <a:endParaRPr lang="fr-FR" dirty="0"/>
          </a:p>
          <a:p>
            <a:pPr lvl="1"/>
            <a:r>
              <a:rPr lang="fr-FR" dirty="0" smtClean="0"/>
              <a:t>La possibilité d’afficher les efforts consentis au profit de tel territoire ou type de territoires</a:t>
            </a:r>
          </a:p>
          <a:p>
            <a:pPr lvl="1"/>
            <a:endParaRPr lang="fr-FR" dirty="0"/>
          </a:p>
          <a:p>
            <a:pPr lvl="1"/>
            <a:r>
              <a:rPr lang="fr-FR" dirty="0" smtClean="0"/>
              <a:t>L’enjeu de l’articulation avec les approches territorialisées prévues dans les PO et PDR</a:t>
            </a:r>
          </a:p>
          <a:p>
            <a:pPr lvl="1"/>
            <a:endParaRPr lang="fr-FR" dirty="0"/>
          </a:p>
          <a:p>
            <a:pPr marL="712800" lvl="4" indent="0">
              <a:buNone/>
            </a:pP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>
          <a:xfrm>
            <a:off x="863999" y="6153150"/>
            <a:ext cx="4663343" cy="365125"/>
          </a:xfrm>
        </p:spPr>
        <p:txBody>
          <a:bodyPr/>
          <a:lstStyle/>
          <a:p>
            <a:r>
              <a:rPr lang="fr-FR" dirty="0"/>
              <a:t>Séminaire des associations d’élus – 28 novembre 2014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1EB52BC3-7330-934B-8162-FBBFB57D1B6F}" type="slidenum">
              <a:rPr lang="fr-FR" smtClean="0"/>
              <a:pPr algn="l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8395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GT_powerpoint sans repères ok2">
  <a:themeElements>
    <a:clrScheme name="CGET_PowerPoint">
      <a:dk1>
        <a:srgbClr val="000000"/>
      </a:dk1>
      <a:lt1>
        <a:srgbClr val="FFFFFF"/>
      </a:lt1>
      <a:dk2>
        <a:srgbClr val="0A3B93"/>
      </a:dk2>
      <a:lt2>
        <a:srgbClr val="00ACF0"/>
      </a:lt2>
      <a:accent1>
        <a:srgbClr val="EA6264"/>
      </a:accent1>
      <a:accent2>
        <a:srgbClr val="93107E"/>
      </a:accent2>
      <a:accent3>
        <a:srgbClr val="F49E00"/>
      </a:accent3>
      <a:accent4>
        <a:srgbClr val="6F9ED0"/>
      </a:accent4>
      <a:accent5>
        <a:srgbClr val="00A47F"/>
      </a:accent5>
      <a:accent6>
        <a:srgbClr val="9CC12B"/>
      </a:accent6>
      <a:hlink>
        <a:srgbClr val="000000"/>
      </a:hlink>
      <a:folHlink>
        <a:srgbClr val="00000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0">
          <a:lnSpc>
            <a:spcPts val="2200"/>
          </a:lnSpc>
          <a:defRPr sz="1600" dirty="0">
            <a:solidFill>
              <a:srgbClr val="0A3B93"/>
            </a:solidFill>
            <a:cs typeface="Geneva" pitchFamily="7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Partie 1">
  <a:themeElements>
    <a:clrScheme name="CGET_PowerPoint">
      <a:dk1>
        <a:srgbClr val="000000"/>
      </a:dk1>
      <a:lt1>
        <a:srgbClr val="FFFFFF"/>
      </a:lt1>
      <a:dk2>
        <a:srgbClr val="0A3B93"/>
      </a:dk2>
      <a:lt2>
        <a:srgbClr val="00ACF0"/>
      </a:lt2>
      <a:accent1>
        <a:srgbClr val="EA6264"/>
      </a:accent1>
      <a:accent2>
        <a:srgbClr val="93107E"/>
      </a:accent2>
      <a:accent3>
        <a:srgbClr val="F49E00"/>
      </a:accent3>
      <a:accent4>
        <a:srgbClr val="6F9ED0"/>
      </a:accent4>
      <a:accent5>
        <a:srgbClr val="00A47F"/>
      </a:accent5>
      <a:accent6>
        <a:srgbClr val="9CC12B"/>
      </a:accent6>
      <a:hlink>
        <a:srgbClr val="000000"/>
      </a:hlink>
      <a:folHlink>
        <a:srgbClr val="00000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0">
          <a:lnSpc>
            <a:spcPts val="2200"/>
          </a:lnSpc>
          <a:defRPr sz="1600" dirty="0">
            <a:solidFill>
              <a:srgbClr val="0A3B93"/>
            </a:solidFill>
            <a:cs typeface="Geneva" pitchFamily="7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Partie 2">
  <a:themeElements>
    <a:clrScheme name="CGET_PowerPoint">
      <a:dk1>
        <a:srgbClr val="000000"/>
      </a:dk1>
      <a:lt1>
        <a:srgbClr val="FFFFFF"/>
      </a:lt1>
      <a:dk2>
        <a:srgbClr val="0A3B93"/>
      </a:dk2>
      <a:lt2>
        <a:srgbClr val="00ACF0"/>
      </a:lt2>
      <a:accent1>
        <a:srgbClr val="EA6264"/>
      </a:accent1>
      <a:accent2>
        <a:srgbClr val="93107E"/>
      </a:accent2>
      <a:accent3>
        <a:srgbClr val="F49E00"/>
      </a:accent3>
      <a:accent4>
        <a:srgbClr val="6F9ED0"/>
      </a:accent4>
      <a:accent5>
        <a:srgbClr val="00A47F"/>
      </a:accent5>
      <a:accent6>
        <a:srgbClr val="9CC12B"/>
      </a:accent6>
      <a:hlink>
        <a:srgbClr val="000000"/>
      </a:hlink>
      <a:folHlink>
        <a:srgbClr val="00000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0">
          <a:lnSpc>
            <a:spcPts val="2200"/>
          </a:lnSpc>
          <a:defRPr sz="1600" dirty="0">
            <a:solidFill>
              <a:srgbClr val="0A3B93"/>
            </a:solidFill>
            <a:cs typeface="Geneva" pitchFamily="7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Partie 3">
  <a:themeElements>
    <a:clrScheme name="CGET_PowerPoint">
      <a:dk1>
        <a:srgbClr val="000000"/>
      </a:dk1>
      <a:lt1>
        <a:srgbClr val="FFFFFF"/>
      </a:lt1>
      <a:dk2>
        <a:srgbClr val="0A3B93"/>
      </a:dk2>
      <a:lt2>
        <a:srgbClr val="00ACF0"/>
      </a:lt2>
      <a:accent1>
        <a:srgbClr val="EA6264"/>
      </a:accent1>
      <a:accent2>
        <a:srgbClr val="93107E"/>
      </a:accent2>
      <a:accent3>
        <a:srgbClr val="F49E00"/>
      </a:accent3>
      <a:accent4>
        <a:srgbClr val="6F9ED0"/>
      </a:accent4>
      <a:accent5>
        <a:srgbClr val="00A47F"/>
      </a:accent5>
      <a:accent6>
        <a:srgbClr val="9CC12B"/>
      </a:accent6>
      <a:hlink>
        <a:srgbClr val="000000"/>
      </a:hlink>
      <a:folHlink>
        <a:srgbClr val="00000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0">
          <a:lnSpc>
            <a:spcPts val="2200"/>
          </a:lnSpc>
          <a:defRPr sz="1600" dirty="0">
            <a:solidFill>
              <a:srgbClr val="0A3B93"/>
            </a:solidFill>
            <a:cs typeface="Geneva" pitchFamily="7" charset="0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Partie 4">
  <a:themeElements>
    <a:clrScheme name="CGET_PowerPoint">
      <a:dk1>
        <a:srgbClr val="000000"/>
      </a:dk1>
      <a:lt1>
        <a:srgbClr val="FFFFFF"/>
      </a:lt1>
      <a:dk2>
        <a:srgbClr val="0A3B93"/>
      </a:dk2>
      <a:lt2>
        <a:srgbClr val="00ACF0"/>
      </a:lt2>
      <a:accent1>
        <a:srgbClr val="EA6264"/>
      </a:accent1>
      <a:accent2>
        <a:srgbClr val="93107E"/>
      </a:accent2>
      <a:accent3>
        <a:srgbClr val="F49E00"/>
      </a:accent3>
      <a:accent4>
        <a:srgbClr val="6F9ED0"/>
      </a:accent4>
      <a:accent5>
        <a:srgbClr val="00A47F"/>
      </a:accent5>
      <a:accent6>
        <a:srgbClr val="9CC12B"/>
      </a:accent6>
      <a:hlink>
        <a:srgbClr val="000000"/>
      </a:hlink>
      <a:folHlink>
        <a:srgbClr val="00000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0">
          <a:lnSpc>
            <a:spcPts val="2200"/>
          </a:lnSpc>
          <a:defRPr sz="1600" dirty="0">
            <a:solidFill>
              <a:srgbClr val="0A3B93"/>
            </a:solidFill>
            <a:cs typeface="Geneva" pitchFamily="7" charset="0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Partie 5">
  <a:themeElements>
    <a:clrScheme name="CGET_PowerPoint">
      <a:dk1>
        <a:srgbClr val="000000"/>
      </a:dk1>
      <a:lt1>
        <a:srgbClr val="FFFFFF"/>
      </a:lt1>
      <a:dk2>
        <a:srgbClr val="0A3B93"/>
      </a:dk2>
      <a:lt2>
        <a:srgbClr val="00ACF0"/>
      </a:lt2>
      <a:accent1>
        <a:srgbClr val="EA6264"/>
      </a:accent1>
      <a:accent2>
        <a:srgbClr val="93107E"/>
      </a:accent2>
      <a:accent3>
        <a:srgbClr val="F49E00"/>
      </a:accent3>
      <a:accent4>
        <a:srgbClr val="6F9ED0"/>
      </a:accent4>
      <a:accent5>
        <a:srgbClr val="00A47F"/>
      </a:accent5>
      <a:accent6>
        <a:srgbClr val="9CC12B"/>
      </a:accent6>
      <a:hlink>
        <a:srgbClr val="000000"/>
      </a:hlink>
      <a:folHlink>
        <a:srgbClr val="00000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0">
          <a:lnSpc>
            <a:spcPts val="2200"/>
          </a:lnSpc>
          <a:defRPr sz="1600" dirty="0">
            <a:solidFill>
              <a:srgbClr val="0A3B93"/>
            </a:solidFill>
            <a:cs typeface="Geneva" pitchFamily="7" charset="0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Partie 6">
  <a:themeElements>
    <a:clrScheme name="CGET_PowerPoint">
      <a:dk1>
        <a:srgbClr val="000000"/>
      </a:dk1>
      <a:lt1>
        <a:srgbClr val="FFFFFF"/>
      </a:lt1>
      <a:dk2>
        <a:srgbClr val="0A3B93"/>
      </a:dk2>
      <a:lt2>
        <a:srgbClr val="00ACF0"/>
      </a:lt2>
      <a:accent1>
        <a:srgbClr val="EA6264"/>
      </a:accent1>
      <a:accent2>
        <a:srgbClr val="93107E"/>
      </a:accent2>
      <a:accent3>
        <a:srgbClr val="F49E00"/>
      </a:accent3>
      <a:accent4>
        <a:srgbClr val="6F9ED0"/>
      </a:accent4>
      <a:accent5>
        <a:srgbClr val="00A47F"/>
      </a:accent5>
      <a:accent6>
        <a:srgbClr val="9CC12B"/>
      </a:accent6>
      <a:hlink>
        <a:srgbClr val="000000"/>
      </a:hlink>
      <a:folHlink>
        <a:srgbClr val="00000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0">
          <a:lnSpc>
            <a:spcPts val="2200"/>
          </a:lnSpc>
          <a:defRPr sz="1600" dirty="0">
            <a:solidFill>
              <a:srgbClr val="0A3B93"/>
            </a:solidFill>
            <a:cs typeface="Geneva" pitchFamily="7" charset="0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844</TotalTime>
  <Words>544</Words>
  <Application>Microsoft Macintosh PowerPoint</Application>
  <PresentationFormat>Présentation à l'écran (4:3)</PresentationFormat>
  <Paragraphs>90</Paragraphs>
  <Slides>6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7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CGT_powerpoint sans repères ok2</vt:lpstr>
      <vt:lpstr>Partie 1</vt:lpstr>
      <vt:lpstr>Partie 2</vt:lpstr>
      <vt:lpstr>Partie 3</vt:lpstr>
      <vt:lpstr>Partie 4</vt:lpstr>
      <vt:lpstr>Partie 5</vt:lpstr>
      <vt:lpstr>Partie 6</vt:lpstr>
      <vt:lpstr>Les CPER 2015-2020 Cadrage général  et perspectives de territorialisation</vt:lpstr>
      <vt:lpstr>Cadrage des CPER 2015-2020</vt:lpstr>
      <vt:lpstr>Cadrage des CPER 2015-2020</vt:lpstr>
      <vt:lpstr>Cadrage des CPER 2015-2020</vt:lpstr>
      <vt:lpstr>Zoom sur le volet territorial</vt:lpstr>
      <vt:lpstr>Zoom sur le volet territorial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David</dc:creator>
  <cp:lastModifiedBy>Sylvie THOMAS</cp:lastModifiedBy>
  <cp:revision>140</cp:revision>
  <cp:lastPrinted>2014-12-02T11:39:08Z</cp:lastPrinted>
  <dcterms:created xsi:type="dcterms:W3CDTF">2014-05-27T00:29:20Z</dcterms:created>
  <dcterms:modified xsi:type="dcterms:W3CDTF">2014-12-02T11:39:14Z</dcterms:modified>
</cp:coreProperties>
</file>